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 № 30. МУЛЬТИПОЛЯРНЫЕ НЕРВНЫЕ КЛЕТКИ. СПИННОЙ МОЗГ СОБАКИ. Импрегнация серебром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C:\Users\Dell\Desktop\фото\24062013_19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34929" r="15859"/>
          <a:stretch/>
        </p:blipFill>
        <p:spPr bwMode="auto">
          <a:xfrm>
            <a:off x="539552" y="979464"/>
            <a:ext cx="8136904" cy="581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1619672" y="3212976"/>
            <a:ext cx="144016" cy="8640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619672" y="4077072"/>
            <a:ext cx="2448272" cy="2160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81844" y="3869689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ело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6804248" y="2032200"/>
            <a:ext cx="432048" cy="19008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5364088" y="2032200"/>
            <a:ext cx="1440160" cy="8207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059832" y="2032200"/>
            <a:ext cx="374441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32240" y="167119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отростки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213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2008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 № 32. АСТРОЦИТАРНАЯ ГЛИЯ.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 методу Гольджи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Dell\Desktop\фото\ghhj\25062013_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38" y="836712"/>
            <a:ext cx="8823723" cy="590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5220072" y="4869160"/>
            <a:ext cx="432048" cy="13681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 flipV="1">
            <a:off x="5148064" y="4365104"/>
            <a:ext cx="72008" cy="18722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4499992" y="4437112"/>
            <a:ext cx="720080" cy="1800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3563888" y="4221088"/>
            <a:ext cx="1656184" cy="201622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3347864" y="6093296"/>
            <a:ext cx="1872208" cy="1440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5220072" y="2852936"/>
            <a:ext cx="1872208" cy="1440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4860032" y="2996952"/>
            <a:ext cx="2232248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04796" y="6058162"/>
            <a:ext cx="2592288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Протоплазматические астроциты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56176" y="2738242"/>
            <a:ext cx="2592288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Протоплазматические астроциты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857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 № 31. Миелиновые нервные волокна. Седалищный нерв лягушки. Расщепленный препарат. Импрегнация серебром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Dell\Desktop\фото\24062013_17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r="24999"/>
          <a:stretch/>
        </p:blipFill>
        <p:spPr bwMode="auto">
          <a:xfrm>
            <a:off x="179512" y="1417638"/>
            <a:ext cx="4104456" cy="534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Dell\Desktop\фото\24062013_1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58944" y="1966698"/>
            <a:ext cx="5346593" cy="424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2177480" y="2070502"/>
            <a:ext cx="1285545" cy="3408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195732" y="2070502"/>
            <a:ext cx="607656" cy="9858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04649" y="1675328"/>
            <a:ext cx="1512168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</a:t>
            </a:r>
            <a:r>
              <a:rPr lang="ru-RU" dirty="0" smtClean="0">
                <a:solidFill>
                  <a:schemeClr val="bg1"/>
                </a:solidFill>
              </a:rPr>
              <a:t>севой цилиндр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1907704" y="4437112"/>
            <a:ext cx="648072" cy="12241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555776" y="3284984"/>
            <a:ext cx="288028" cy="24482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79478" y="5539062"/>
            <a:ext cx="144016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неврилемма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696233" y="3452169"/>
            <a:ext cx="1008112" cy="10081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608004" y="3633059"/>
            <a:ext cx="2232248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у</a:t>
            </a:r>
            <a:r>
              <a:rPr lang="ru-RU" dirty="0" smtClean="0">
                <a:solidFill>
                  <a:schemeClr val="bg1"/>
                </a:solidFill>
              </a:rPr>
              <a:t>зловой перехват (перехват </a:t>
            </a:r>
            <a:r>
              <a:rPr lang="ru-RU" dirty="0" err="1" smtClean="0">
                <a:solidFill>
                  <a:schemeClr val="bg1"/>
                </a:solidFill>
              </a:rPr>
              <a:t>Ранвье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Правая фигурная скобка 18"/>
          <p:cNvSpPr/>
          <p:nvPr/>
        </p:nvSpPr>
        <p:spPr>
          <a:xfrm rot="13126212">
            <a:off x="1058986" y="2790472"/>
            <a:ext cx="750458" cy="2278089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 rot="18833284">
            <a:off x="296410" y="3382689"/>
            <a:ext cx="147931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леммоцит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510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41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миелинового и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безмиелинового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нервного волокна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08" t="19724" r="21399" b="30955"/>
          <a:stretch/>
        </p:blipFill>
        <p:spPr>
          <a:xfrm>
            <a:off x="4067944" y="3645024"/>
            <a:ext cx="4894222" cy="309634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25" t="44100" r="11802" b="1300"/>
          <a:stretch/>
        </p:blipFill>
        <p:spPr>
          <a:xfrm>
            <a:off x="25867" y="1117206"/>
            <a:ext cx="4978181" cy="287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757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60</Words>
  <Application>Microsoft Office PowerPoint</Application>
  <PresentationFormat>Экран (4:3)</PresentationFormat>
  <Paragraphs>12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Тема Office</vt:lpstr>
      <vt:lpstr>ПРЕПАРАТ № 30. МУЛЬТИПОЛЯРНЫЕ НЕРВНЫЕ КЛЕТКИ. СПИННОЙ МОЗГ СОБАКИ. Импрегнация серебром</vt:lpstr>
      <vt:lpstr>ПРЕПАРАТ № 32. АСТРОЦИТАРНАЯ ГЛИЯ.  Окр. По методу Гольджи</vt:lpstr>
      <vt:lpstr>Препарат № 31. Миелиновые нервные волокна. Седалищный нерв лягушки. Расщепленный препарат. Импрегнация серебром</vt:lpstr>
      <vt:lpstr>Схема миелинового и безмиелинового нервного волокна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ГЛАДКАЯ МЫШЕЧНАЯ ТКАНЬ</dc:title>
  <dc:creator>Dell</dc:creator>
  <cp:lastModifiedBy>Dell</cp:lastModifiedBy>
  <cp:revision>6</cp:revision>
  <dcterms:created xsi:type="dcterms:W3CDTF">2013-12-09T09:52:42Z</dcterms:created>
  <dcterms:modified xsi:type="dcterms:W3CDTF">2021-03-13T22:00:34Z</dcterms:modified>
</cp:coreProperties>
</file>